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60"/>
    <p:restoredTop sz="96327"/>
  </p:normalViewPr>
  <p:slideViewPr>
    <p:cSldViewPr snapToGrid="0">
      <p:cViewPr varScale="1">
        <p:scale>
          <a:sx n="140" d="100"/>
          <a:sy n="140" d="100"/>
        </p:scale>
        <p:origin x="5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9AFE-BBF0-6B91-CADB-6C4FDD481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07032-5E4A-077A-E98C-7F102A99C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1308F-03E7-DCFB-3D91-96E82E70D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61EA-C38A-A147-9C5E-A5D39267D45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F99EE-A0F4-247C-1B97-6B41A1316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54824-D490-DDC5-78CC-6C262CB88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2DD7-4EA4-8642-8C4A-332993346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1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9928A-18A9-8ABB-B676-7DE8FD472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84679-62B8-8915-70A5-2D19C2021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950F1-A871-9AEA-D9E3-0320CED1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61EA-C38A-A147-9C5E-A5D39267D45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A24D7-0783-791A-3BB3-A690F49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7D6C6-5F94-48AB-B3B7-D1DC9B4FE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2DD7-4EA4-8642-8C4A-332993346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1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2713AB-7455-42D2-BA2F-6C9700BF27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2600E-519E-867D-714D-3DE13C9BC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60DF1-4A24-A358-3E98-EC48926BE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61EA-C38A-A147-9C5E-A5D39267D45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D347C-E808-7009-B77D-468591881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9AB57-A28F-DD1F-1BA3-AB10F03F1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2DD7-4EA4-8642-8C4A-332993346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7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F374-ADED-F30F-0F72-5D2838145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24AA8-0D0A-D004-DC22-03F6DE201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764A8-06E7-DCFE-EC86-126E2D10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61EA-C38A-A147-9C5E-A5D39267D45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96885-D515-8F61-BEBB-41B85C94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9605-D243-D847-EC7D-A85500E11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2DD7-4EA4-8642-8C4A-332993346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17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0575F-F940-177F-99CD-843D0F448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60A71-69C2-5126-60F0-F1E97288A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DB8C5-B8A0-064F-5C28-3E6AEE49E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61EA-C38A-A147-9C5E-A5D39267D45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29C3D-C98E-35CF-F4D2-EF3D0C06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9ED26-A834-322F-0FB9-0AE6DDE4D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2DD7-4EA4-8642-8C4A-332993346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36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2B4C1-A43E-0656-E184-365A0CED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7F942-1029-B0E6-EFA4-A9E456CF18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6F763-8DE2-9C35-498F-D05A304D9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B1977-6C03-8CCC-368B-4F08D079E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61EA-C38A-A147-9C5E-A5D39267D45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CE621-AF76-5A4E-CB59-5A3678C05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853F8-DC73-580A-3F57-533316496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2DD7-4EA4-8642-8C4A-332993346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51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4AF7-7B99-4525-0677-D6D46EFD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8CD4D-EA1F-628F-3C51-1360481E9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6127D-DBA2-1C80-0624-3FFD5F81A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ECCC97-B193-F864-EE3C-C98248437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CDC846-1818-B1C6-FB2A-F07D4A23F1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A0FB25-38B6-34F7-D66F-A8C9B8C17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61EA-C38A-A147-9C5E-A5D39267D45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C193B5-67CF-4247-A47D-8DEEFAAB2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36D574-34A9-4288-80A6-BCB659746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2DD7-4EA4-8642-8C4A-332993346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65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1E5C-2843-DA9B-581F-F05BAFB5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BBAC2F-FEEB-D9A0-E95E-B131C8B80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61EA-C38A-A147-9C5E-A5D39267D45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8C0914-8C7E-272B-B3A5-CFF4B75E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3661D-02B5-1050-3725-4BA37FFB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2DD7-4EA4-8642-8C4A-332993346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72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E86C22-C76E-4824-ADAA-7B50AB5EC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61EA-C38A-A147-9C5E-A5D39267D45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EAB88B-B21D-89DC-CC49-78D982260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ABAC-B268-EEF7-D5B2-6AB57BB61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2DD7-4EA4-8642-8C4A-332993346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52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1704-1BEB-EA82-1470-D24BABAD8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9EBB3-03D1-01E8-92C5-56F45BD17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431762-1EA1-841B-B825-69B383576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7BEA8-948B-A44D-C8B9-F3BCFBEB5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61EA-C38A-A147-9C5E-A5D39267D45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8F2DB-75C3-31EA-CDE1-30928C4A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9046C-9ADE-D4DF-F174-2B1343C0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2DD7-4EA4-8642-8C4A-332993346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65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C6B79-BB86-AD60-F092-BA76C9BE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201085-5C85-CB6A-43C4-C640B02A9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72AC0-1052-0117-53B9-CC2D0B32B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592E9-92FD-6C2A-77AD-7EB63CB7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61EA-C38A-A147-9C5E-A5D39267D45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8E531-B6E1-A6EA-55E1-B82B20A6C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662AC-A95E-5C28-C3AE-28DE55AFD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2DD7-4EA4-8642-8C4A-332993346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8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D4FD7C-61D4-34F5-6DBC-D5077B559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58592-5A22-C934-8F0B-C58D5639C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36637-56EE-2FEB-46AA-A74110BCF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B61EA-C38A-A147-9C5E-A5D39267D45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686A1-0ADC-0AE4-48C5-22DEF47B5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E8694-ABAA-E55D-C980-CB78E3811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A2DD7-4EA4-8642-8C4A-332993346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3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1F04-BFB8-2346-1D3C-A8B2C70D6E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F91F2-F299-BDB7-01DC-D02CD36EE8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14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ED43-4630-D7B4-6DC3-D6B0ABBB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CADC2E03-1D9E-5A75-0A78-1B2802F6F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35815" y="-3547509"/>
            <a:ext cx="6264275" cy="13103261"/>
          </a:xfrm>
        </p:spPr>
      </p:pic>
    </p:spTree>
    <p:extLst>
      <p:ext uri="{BB962C8B-B14F-4D97-AF65-F5344CB8AC3E}">
        <p14:creationId xmlns:p14="http://schemas.microsoft.com/office/powerpoint/2010/main" val="2493201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998B-78F0-4C2C-4525-1C421969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6F9B2BC7-ED11-CC18-FBCF-CF9ED486A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476397" y="-2272461"/>
            <a:ext cx="5434549" cy="11367685"/>
          </a:xfrm>
        </p:spPr>
      </p:pic>
    </p:spTree>
    <p:extLst>
      <p:ext uri="{BB962C8B-B14F-4D97-AF65-F5344CB8AC3E}">
        <p14:creationId xmlns:p14="http://schemas.microsoft.com/office/powerpoint/2010/main" val="2882665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B8837-F268-488A-F042-C1A88C76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EBB1683F-EC58-70D9-EFC5-9AA2A5DEF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300906" y="-2345142"/>
            <a:ext cx="5516775" cy="11539681"/>
          </a:xfrm>
        </p:spPr>
      </p:pic>
    </p:spTree>
    <p:extLst>
      <p:ext uri="{BB962C8B-B14F-4D97-AF65-F5344CB8AC3E}">
        <p14:creationId xmlns:p14="http://schemas.microsoft.com/office/powerpoint/2010/main" val="1080662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373F-6C3B-3707-4C71-B6A1A398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4824A503-66F2-068F-996C-F841FF9F3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303900" y="-2406045"/>
            <a:ext cx="5464628" cy="11430603"/>
          </a:xfrm>
        </p:spPr>
      </p:pic>
    </p:spTree>
    <p:extLst>
      <p:ext uri="{BB962C8B-B14F-4D97-AF65-F5344CB8AC3E}">
        <p14:creationId xmlns:p14="http://schemas.microsoft.com/office/powerpoint/2010/main" val="336818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F3B6-7220-52A9-A34B-2092D3D8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E8A7497E-9D29-EA21-4E5E-4B7BB1B43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204083" y="-2458528"/>
            <a:ext cx="5540829" cy="11589997"/>
          </a:xfrm>
        </p:spPr>
      </p:pic>
    </p:spTree>
    <p:extLst>
      <p:ext uri="{BB962C8B-B14F-4D97-AF65-F5344CB8AC3E}">
        <p14:creationId xmlns:p14="http://schemas.microsoft.com/office/powerpoint/2010/main" val="343010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CB74-5E0B-8543-2F36-16AD2163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CE7EA0E1-CE73-D0A2-FE71-19EC01E47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260335" y="-2709720"/>
            <a:ext cx="5632904" cy="11782593"/>
          </a:xfrm>
        </p:spPr>
      </p:pic>
    </p:spTree>
    <p:extLst>
      <p:ext uri="{BB962C8B-B14F-4D97-AF65-F5344CB8AC3E}">
        <p14:creationId xmlns:p14="http://schemas.microsoft.com/office/powerpoint/2010/main" val="32931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AE3E-D8EE-7D13-1EA4-A0353C889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white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17C8EE0C-A2D7-1B2F-696F-D1FB67B3E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325972" y="-2492133"/>
            <a:ext cx="5442858" cy="11385065"/>
          </a:xfrm>
        </p:spPr>
      </p:pic>
    </p:spTree>
    <p:extLst>
      <p:ext uri="{BB962C8B-B14F-4D97-AF65-F5344CB8AC3E}">
        <p14:creationId xmlns:p14="http://schemas.microsoft.com/office/powerpoint/2010/main" val="395261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7D2F0-5127-9D6F-814D-3D96B5C7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0EDC80B5-ED6F-F983-D848-90FCD2376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265228" y="-2721604"/>
            <a:ext cx="5654675" cy="11828132"/>
          </a:xfrm>
        </p:spPr>
      </p:pic>
    </p:spTree>
    <p:extLst>
      <p:ext uri="{BB962C8B-B14F-4D97-AF65-F5344CB8AC3E}">
        <p14:creationId xmlns:p14="http://schemas.microsoft.com/office/powerpoint/2010/main" val="220622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0</Words>
  <Application>Microsoft Macintosh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Xing, Zhenchang (Data61, Eveleigh)</dc:creator>
  <cp:lastModifiedBy>Xing, Zhenchang (Data61, Eveleigh)</cp:lastModifiedBy>
  <cp:revision>1</cp:revision>
  <dcterms:created xsi:type="dcterms:W3CDTF">2023-03-28T05:30:39Z</dcterms:created>
  <dcterms:modified xsi:type="dcterms:W3CDTF">2023-03-28T06:29:44Z</dcterms:modified>
</cp:coreProperties>
</file>